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9" r:id="rId2"/>
    <p:sldId id="302" r:id="rId3"/>
    <p:sldId id="301" r:id="rId4"/>
    <p:sldId id="300" r:id="rId5"/>
    <p:sldId id="298" r:id="rId6"/>
    <p:sldId id="293" r:id="rId7"/>
    <p:sldId id="308" r:id="rId8"/>
    <p:sldId id="287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C5D3EB"/>
    <a:srgbClr val="A2B8D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85AE4-44EA-497B-B5EC-87D378DF2613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16935-9BB1-4BA6-A4D4-5F5CB24A2C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4890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316935-9BB1-4BA6-A4D4-5F5CB24A2C12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5002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316935-9BB1-4BA6-A4D4-5F5CB24A2C12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2115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5D65E-6B90-438F-AEDB-4AE2B7918745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4D0F-A721-41AA-9235-7B00F101C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645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5D65E-6B90-438F-AEDB-4AE2B7918745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4D0F-A721-41AA-9235-7B00F101C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841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5D65E-6B90-438F-AEDB-4AE2B7918745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4D0F-A721-41AA-9235-7B00F101C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473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5D65E-6B90-438F-AEDB-4AE2B7918745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4D0F-A721-41AA-9235-7B00F101C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036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5D65E-6B90-438F-AEDB-4AE2B7918745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4D0F-A721-41AA-9235-7B00F101C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19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5D65E-6B90-438F-AEDB-4AE2B7918745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4D0F-A721-41AA-9235-7B00F101C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5193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5D65E-6B90-438F-AEDB-4AE2B7918745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4D0F-A721-41AA-9235-7B00F101C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885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5D65E-6B90-438F-AEDB-4AE2B7918745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4D0F-A721-41AA-9235-7B00F101C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3624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5D65E-6B90-438F-AEDB-4AE2B7918745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4D0F-A721-41AA-9235-7B00F101C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44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5D65E-6B90-438F-AEDB-4AE2B7918745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4D0F-A721-41AA-9235-7B00F101C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2889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5D65E-6B90-438F-AEDB-4AE2B7918745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B4D0F-A721-41AA-9235-7B00F101C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961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">
              <a:schemeClr val="accent1">
                <a:tint val="66000"/>
                <a:satMod val="160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78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5D65E-6B90-438F-AEDB-4AE2B7918745}" type="datetimeFigureOut">
              <a:rPr lang="nl-NL" smtClean="0"/>
              <a:t>10-2-2023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B4D0F-A721-41AA-9235-7B00F101C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11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ep 12">
            <a:extLst>
              <a:ext uri="{FF2B5EF4-FFF2-40B4-BE49-F238E27FC236}">
                <a16:creationId xmlns:a16="http://schemas.microsoft.com/office/drawing/2014/main" id="{37CBADA0-BD89-4377-AC22-1F3A1002D088}"/>
              </a:ext>
            </a:extLst>
          </p:cNvPr>
          <p:cNvGrpSpPr/>
          <p:nvPr/>
        </p:nvGrpSpPr>
        <p:grpSpPr>
          <a:xfrm>
            <a:off x="-1383" y="2340000"/>
            <a:ext cx="9145383" cy="972000"/>
            <a:chOff x="-1383" y="2340000"/>
            <a:chExt cx="9145383" cy="972000"/>
          </a:xfrm>
        </p:grpSpPr>
        <p:pic>
          <p:nvPicPr>
            <p:cNvPr id="14" name="Picture 2" descr="http://www.hinmeijer.nl/Upload/1235/web/Thumb/87ca48f8-6dcf-41e3-ad7d-deac80e4ca98.jpg">
              <a:extLst>
                <a:ext uri="{FF2B5EF4-FFF2-40B4-BE49-F238E27FC236}">
                  <a16:creationId xmlns:a16="http://schemas.microsoft.com/office/drawing/2014/main" id="{02C48D1A-E7A8-4804-833A-9A1AA48AFC3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499" b="34285"/>
            <a:stretch/>
          </p:blipFill>
          <p:spPr bwMode="auto">
            <a:xfrm>
              <a:off x="-1383" y="2340000"/>
              <a:ext cx="3117600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http://www.hinmeijer.nl/Upload/1235/web/Thumb/87ca48f8-6dcf-41e3-ad7d-deac80e4ca98.jpg">
              <a:extLst>
                <a:ext uri="{FF2B5EF4-FFF2-40B4-BE49-F238E27FC236}">
                  <a16:creationId xmlns:a16="http://schemas.microsoft.com/office/drawing/2014/main" id="{59354AA7-211A-41EB-B06B-D3DD54CF76C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076" b="34710"/>
            <a:stretch/>
          </p:blipFill>
          <p:spPr bwMode="auto">
            <a:xfrm>
              <a:off x="3059832" y="2340000"/>
              <a:ext cx="3116216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6" descr="http://www.hinmeijer.nl/Upload/1235/web/Thumb/87ca48f8-6dcf-41e3-ad7d-deac80e4ca98.jpg">
              <a:extLst>
                <a:ext uri="{FF2B5EF4-FFF2-40B4-BE49-F238E27FC236}">
                  <a16:creationId xmlns:a16="http://schemas.microsoft.com/office/drawing/2014/main" id="{E6485CEC-630C-47FC-B8C7-FF7543E7D8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429" b="34338"/>
            <a:stretch/>
          </p:blipFill>
          <p:spPr bwMode="auto">
            <a:xfrm>
              <a:off x="6027784" y="2340000"/>
              <a:ext cx="3116216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Ovaal 3"/>
          <p:cNvSpPr/>
          <p:nvPr/>
        </p:nvSpPr>
        <p:spPr>
          <a:xfrm>
            <a:off x="7117840" y="2856349"/>
            <a:ext cx="936104" cy="227189"/>
          </a:xfrm>
          <a:custGeom>
            <a:avLst/>
            <a:gdLst>
              <a:gd name="connsiteX0" fmla="*/ 0 w 2232248"/>
              <a:gd name="connsiteY0" fmla="*/ 468052 h 936104"/>
              <a:gd name="connsiteX1" fmla="*/ 1116124 w 2232248"/>
              <a:gd name="connsiteY1" fmla="*/ 0 h 936104"/>
              <a:gd name="connsiteX2" fmla="*/ 2232248 w 2232248"/>
              <a:gd name="connsiteY2" fmla="*/ 468052 h 936104"/>
              <a:gd name="connsiteX3" fmla="*/ 1116124 w 2232248"/>
              <a:gd name="connsiteY3" fmla="*/ 936104 h 936104"/>
              <a:gd name="connsiteX4" fmla="*/ 0 w 2232248"/>
              <a:gd name="connsiteY4" fmla="*/ 468052 h 936104"/>
              <a:gd name="connsiteX0" fmla="*/ 775 w 2233023"/>
              <a:gd name="connsiteY0" fmla="*/ 468052 h 689627"/>
              <a:gd name="connsiteX1" fmla="*/ 1116899 w 2233023"/>
              <a:gd name="connsiteY1" fmla="*/ 0 h 689627"/>
              <a:gd name="connsiteX2" fmla="*/ 2233023 w 2233023"/>
              <a:gd name="connsiteY2" fmla="*/ 468052 h 689627"/>
              <a:gd name="connsiteX3" fmla="*/ 992611 w 2233023"/>
              <a:gd name="connsiteY3" fmla="*/ 687529 h 689627"/>
              <a:gd name="connsiteX4" fmla="*/ 775 w 2233023"/>
              <a:gd name="connsiteY4" fmla="*/ 468052 h 689627"/>
              <a:gd name="connsiteX0" fmla="*/ 471 w 2306861"/>
              <a:gd name="connsiteY0" fmla="*/ 468052 h 692113"/>
              <a:gd name="connsiteX1" fmla="*/ 1116595 w 2306861"/>
              <a:gd name="connsiteY1" fmla="*/ 0 h 692113"/>
              <a:gd name="connsiteX2" fmla="*/ 2232719 w 2306861"/>
              <a:gd name="connsiteY2" fmla="*/ 468052 h 692113"/>
              <a:gd name="connsiteX3" fmla="*/ 2065023 w 2306861"/>
              <a:gd name="connsiteY3" fmla="*/ 605418 h 692113"/>
              <a:gd name="connsiteX4" fmla="*/ 992307 w 2306861"/>
              <a:gd name="connsiteY4" fmla="*/ 687529 h 692113"/>
              <a:gd name="connsiteX5" fmla="*/ 471 w 2306861"/>
              <a:gd name="connsiteY5" fmla="*/ 468052 h 69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6861" h="692113">
                <a:moveTo>
                  <a:pt x="471" y="468052"/>
                </a:moveTo>
                <a:cubicBezTo>
                  <a:pt x="21186" y="353464"/>
                  <a:pt x="500177" y="0"/>
                  <a:pt x="1116595" y="0"/>
                </a:cubicBezTo>
                <a:cubicBezTo>
                  <a:pt x="1733013" y="0"/>
                  <a:pt x="2071689" y="362710"/>
                  <a:pt x="2232719" y="468052"/>
                </a:cubicBezTo>
                <a:cubicBezTo>
                  <a:pt x="2393749" y="573394"/>
                  <a:pt x="2271758" y="568839"/>
                  <a:pt x="2065023" y="605418"/>
                </a:cubicBezTo>
                <a:cubicBezTo>
                  <a:pt x="1858288" y="641997"/>
                  <a:pt x="1336399" y="710423"/>
                  <a:pt x="992307" y="687529"/>
                </a:cubicBezTo>
                <a:cubicBezTo>
                  <a:pt x="648215" y="664635"/>
                  <a:pt x="-20244" y="582640"/>
                  <a:pt x="471" y="468052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3"/>
          <p:cNvSpPr/>
          <p:nvPr/>
        </p:nvSpPr>
        <p:spPr>
          <a:xfrm>
            <a:off x="1187624" y="2792147"/>
            <a:ext cx="936104" cy="227189"/>
          </a:xfrm>
          <a:custGeom>
            <a:avLst/>
            <a:gdLst>
              <a:gd name="connsiteX0" fmla="*/ 0 w 2232248"/>
              <a:gd name="connsiteY0" fmla="*/ 468052 h 936104"/>
              <a:gd name="connsiteX1" fmla="*/ 1116124 w 2232248"/>
              <a:gd name="connsiteY1" fmla="*/ 0 h 936104"/>
              <a:gd name="connsiteX2" fmla="*/ 2232248 w 2232248"/>
              <a:gd name="connsiteY2" fmla="*/ 468052 h 936104"/>
              <a:gd name="connsiteX3" fmla="*/ 1116124 w 2232248"/>
              <a:gd name="connsiteY3" fmla="*/ 936104 h 936104"/>
              <a:gd name="connsiteX4" fmla="*/ 0 w 2232248"/>
              <a:gd name="connsiteY4" fmla="*/ 468052 h 936104"/>
              <a:gd name="connsiteX0" fmla="*/ 775 w 2233023"/>
              <a:gd name="connsiteY0" fmla="*/ 468052 h 689627"/>
              <a:gd name="connsiteX1" fmla="*/ 1116899 w 2233023"/>
              <a:gd name="connsiteY1" fmla="*/ 0 h 689627"/>
              <a:gd name="connsiteX2" fmla="*/ 2233023 w 2233023"/>
              <a:gd name="connsiteY2" fmla="*/ 468052 h 689627"/>
              <a:gd name="connsiteX3" fmla="*/ 992611 w 2233023"/>
              <a:gd name="connsiteY3" fmla="*/ 687529 h 689627"/>
              <a:gd name="connsiteX4" fmla="*/ 775 w 2233023"/>
              <a:gd name="connsiteY4" fmla="*/ 468052 h 689627"/>
              <a:gd name="connsiteX0" fmla="*/ 471 w 2306861"/>
              <a:gd name="connsiteY0" fmla="*/ 468052 h 692113"/>
              <a:gd name="connsiteX1" fmla="*/ 1116595 w 2306861"/>
              <a:gd name="connsiteY1" fmla="*/ 0 h 692113"/>
              <a:gd name="connsiteX2" fmla="*/ 2232719 w 2306861"/>
              <a:gd name="connsiteY2" fmla="*/ 468052 h 692113"/>
              <a:gd name="connsiteX3" fmla="*/ 2065023 w 2306861"/>
              <a:gd name="connsiteY3" fmla="*/ 605418 h 692113"/>
              <a:gd name="connsiteX4" fmla="*/ 992307 w 2306861"/>
              <a:gd name="connsiteY4" fmla="*/ 687529 h 692113"/>
              <a:gd name="connsiteX5" fmla="*/ 471 w 2306861"/>
              <a:gd name="connsiteY5" fmla="*/ 468052 h 69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6861" h="692113">
                <a:moveTo>
                  <a:pt x="471" y="468052"/>
                </a:moveTo>
                <a:cubicBezTo>
                  <a:pt x="21186" y="353464"/>
                  <a:pt x="500177" y="0"/>
                  <a:pt x="1116595" y="0"/>
                </a:cubicBezTo>
                <a:cubicBezTo>
                  <a:pt x="1733013" y="0"/>
                  <a:pt x="2071689" y="362710"/>
                  <a:pt x="2232719" y="468052"/>
                </a:cubicBezTo>
                <a:cubicBezTo>
                  <a:pt x="2393749" y="573394"/>
                  <a:pt x="2271758" y="568839"/>
                  <a:pt x="2065023" y="605418"/>
                </a:cubicBezTo>
                <a:cubicBezTo>
                  <a:pt x="1858288" y="641997"/>
                  <a:pt x="1336399" y="710423"/>
                  <a:pt x="992307" y="687529"/>
                </a:cubicBezTo>
                <a:cubicBezTo>
                  <a:pt x="648215" y="664635"/>
                  <a:pt x="-20244" y="582640"/>
                  <a:pt x="471" y="468052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3"/>
          <p:cNvSpPr/>
          <p:nvPr/>
        </p:nvSpPr>
        <p:spPr>
          <a:xfrm>
            <a:off x="4149888" y="2856348"/>
            <a:ext cx="936104" cy="227189"/>
          </a:xfrm>
          <a:custGeom>
            <a:avLst/>
            <a:gdLst>
              <a:gd name="connsiteX0" fmla="*/ 0 w 2232248"/>
              <a:gd name="connsiteY0" fmla="*/ 468052 h 936104"/>
              <a:gd name="connsiteX1" fmla="*/ 1116124 w 2232248"/>
              <a:gd name="connsiteY1" fmla="*/ 0 h 936104"/>
              <a:gd name="connsiteX2" fmla="*/ 2232248 w 2232248"/>
              <a:gd name="connsiteY2" fmla="*/ 468052 h 936104"/>
              <a:gd name="connsiteX3" fmla="*/ 1116124 w 2232248"/>
              <a:gd name="connsiteY3" fmla="*/ 936104 h 936104"/>
              <a:gd name="connsiteX4" fmla="*/ 0 w 2232248"/>
              <a:gd name="connsiteY4" fmla="*/ 468052 h 936104"/>
              <a:gd name="connsiteX0" fmla="*/ 775 w 2233023"/>
              <a:gd name="connsiteY0" fmla="*/ 468052 h 689627"/>
              <a:gd name="connsiteX1" fmla="*/ 1116899 w 2233023"/>
              <a:gd name="connsiteY1" fmla="*/ 0 h 689627"/>
              <a:gd name="connsiteX2" fmla="*/ 2233023 w 2233023"/>
              <a:gd name="connsiteY2" fmla="*/ 468052 h 689627"/>
              <a:gd name="connsiteX3" fmla="*/ 992611 w 2233023"/>
              <a:gd name="connsiteY3" fmla="*/ 687529 h 689627"/>
              <a:gd name="connsiteX4" fmla="*/ 775 w 2233023"/>
              <a:gd name="connsiteY4" fmla="*/ 468052 h 689627"/>
              <a:gd name="connsiteX0" fmla="*/ 471 w 2306861"/>
              <a:gd name="connsiteY0" fmla="*/ 468052 h 692113"/>
              <a:gd name="connsiteX1" fmla="*/ 1116595 w 2306861"/>
              <a:gd name="connsiteY1" fmla="*/ 0 h 692113"/>
              <a:gd name="connsiteX2" fmla="*/ 2232719 w 2306861"/>
              <a:gd name="connsiteY2" fmla="*/ 468052 h 692113"/>
              <a:gd name="connsiteX3" fmla="*/ 2065023 w 2306861"/>
              <a:gd name="connsiteY3" fmla="*/ 605418 h 692113"/>
              <a:gd name="connsiteX4" fmla="*/ 992307 w 2306861"/>
              <a:gd name="connsiteY4" fmla="*/ 687529 h 692113"/>
              <a:gd name="connsiteX5" fmla="*/ 471 w 2306861"/>
              <a:gd name="connsiteY5" fmla="*/ 468052 h 69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6861" h="692113">
                <a:moveTo>
                  <a:pt x="471" y="468052"/>
                </a:moveTo>
                <a:cubicBezTo>
                  <a:pt x="21186" y="353464"/>
                  <a:pt x="500177" y="0"/>
                  <a:pt x="1116595" y="0"/>
                </a:cubicBezTo>
                <a:cubicBezTo>
                  <a:pt x="1733013" y="0"/>
                  <a:pt x="2071689" y="362710"/>
                  <a:pt x="2232719" y="468052"/>
                </a:cubicBezTo>
                <a:cubicBezTo>
                  <a:pt x="2393749" y="573394"/>
                  <a:pt x="2271758" y="568839"/>
                  <a:pt x="2065023" y="605418"/>
                </a:cubicBezTo>
                <a:cubicBezTo>
                  <a:pt x="1858288" y="641997"/>
                  <a:pt x="1336399" y="710423"/>
                  <a:pt x="992307" y="687529"/>
                </a:cubicBezTo>
                <a:cubicBezTo>
                  <a:pt x="648215" y="664635"/>
                  <a:pt x="-20244" y="582640"/>
                  <a:pt x="471" y="468052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90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ep 12">
            <a:extLst>
              <a:ext uri="{FF2B5EF4-FFF2-40B4-BE49-F238E27FC236}">
                <a16:creationId xmlns:a16="http://schemas.microsoft.com/office/drawing/2014/main" id="{37CBADA0-BD89-4377-AC22-1F3A1002D088}"/>
              </a:ext>
            </a:extLst>
          </p:cNvPr>
          <p:cNvGrpSpPr/>
          <p:nvPr/>
        </p:nvGrpSpPr>
        <p:grpSpPr>
          <a:xfrm>
            <a:off x="-1383" y="2340000"/>
            <a:ext cx="9145383" cy="972000"/>
            <a:chOff x="-1383" y="2340000"/>
            <a:chExt cx="9145383" cy="972000"/>
          </a:xfrm>
        </p:grpSpPr>
        <p:pic>
          <p:nvPicPr>
            <p:cNvPr id="14" name="Picture 2" descr="http://www.hinmeijer.nl/Upload/1235/web/Thumb/87ca48f8-6dcf-41e3-ad7d-deac80e4ca98.jpg">
              <a:extLst>
                <a:ext uri="{FF2B5EF4-FFF2-40B4-BE49-F238E27FC236}">
                  <a16:creationId xmlns:a16="http://schemas.microsoft.com/office/drawing/2014/main" id="{02C48D1A-E7A8-4804-833A-9A1AA48AFC3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499" b="34285"/>
            <a:stretch/>
          </p:blipFill>
          <p:spPr bwMode="auto">
            <a:xfrm>
              <a:off x="-1383" y="2340000"/>
              <a:ext cx="3117600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http://www.hinmeijer.nl/Upload/1235/web/Thumb/87ca48f8-6dcf-41e3-ad7d-deac80e4ca98.jpg">
              <a:extLst>
                <a:ext uri="{FF2B5EF4-FFF2-40B4-BE49-F238E27FC236}">
                  <a16:creationId xmlns:a16="http://schemas.microsoft.com/office/drawing/2014/main" id="{59354AA7-211A-41EB-B06B-D3DD54CF76C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076" b="34710"/>
            <a:stretch/>
          </p:blipFill>
          <p:spPr bwMode="auto">
            <a:xfrm>
              <a:off x="3059832" y="2340000"/>
              <a:ext cx="3116216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6" descr="http://www.hinmeijer.nl/Upload/1235/web/Thumb/87ca48f8-6dcf-41e3-ad7d-deac80e4ca98.jpg">
              <a:extLst>
                <a:ext uri="{FF2B5EF4-FFF2-40B4-BE49-F238E27FC236}">
                  <a16:creationId xmlns:a16="http://schemas.microsoft.com/office/drawing/2014/main" id="{E6485CEC-630C-47FC-B8C7-FF7543E7D8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429" b="34338"/>
            <a:stretch/>
          </p:blipFill>
          <p:spPr bwMode="auto">
            <a:xfrm>
              <a:off x="6027784" y="2340000"/>
              <a:ext cx="3116216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Ovaal 3"/>
          <p:cNvSpPr/>
          <p:nvPr/>
        </p:nvSpPr>
        <p:spPr>
          <a:xfrm>
            <a:off x="7117840" y="2856349"/>
            <a:ext cx="936104" cy="227189"/>
          </a:xfrm>
          <a:custGeom>
            <a:avLst/>
            <a:gdLst>
              <a:gd name="connsiteX0" fmla="*/ 0 w 2232248"/>
              <a:gd name="connsiteY0" fmla="*/ 468052 h 936104"/>
              <a:gd name="connsiteX1" fmla="*/ 1116124 w 2232248"/>
              <a:gd name="connsiteY1" fmla="*/ 0 h 936104"/>
              <a:gd name="connsiteX2" fmla="*/ 2232248 w 2232248"/>
              <a:gd name="connsiteY2" fmla="*/ 468052 h 936104"/>
              <a:gd name="connsiteX3" fmla="*/ 1116124 w 2232248"/>
              <a:gd name="connsiteY3" fmla="*/ 936104 h 936104"/>
              <a:gd name="connsiteX4" fmla="*/ 0 w 2232248"/>
              <a:gd name="connsiteY4" fmla="*/ 468052 h 936104"/>
              <a:gd name="connsiteX0" fmla="*/ 775 w 2233023"/>
              <a:gd name="connsiteY0" fmla="*/ 468052 h 689627"/>
              <a:gd name="connsiteX1" fmla="*/ 1116899 w 2233023"/>
              <a:gd name="connsiteY1" fmla="*/ 0 h 689627"/>
              <a:gd name="connsiteX2" fmla="*/ 2233023 w 2233023"/>
              <a:gd name="connsiteY2" fmla="*/ 468052 h 689627"/>
              <a:gd name="connsiteX3" fmla="*/ 992611 w 2233023"/>
              <a:gd name="connsiteY3" fmla="*/ 687529 h 689627"/>
              <a:gd name="connsiteX4" fmla="*/ 775 w 2233023"/>
              <a:gd name="connsiteY4" fmla="*/ 468052 h 689627"/>
              <a:gd name="connsiteX0" fmla="*/ 471 w 2306861"/>
              <a:gd name="connsiteY0" fmla="*/ 468052 h 692113"/>
              <a:gd name="connsiteX1" fmla="*/ 1116595 w 2306861"/>
              <a:gd name="connsiteY1" fmla="*/ 0 h 692113"/>
              <a:gd name="connsiteX2" fmla="*/ 2232719 w 2306861"/>
              <a:gd name="connsiteY2" fmla="*/ 468052 h 692113"/>
              <a:gd name="connsiteX3" fmla="*/ 2065023 w 2306861"/>
              <a:gd name="connsiteY3" fmla="*/ 605418 h 692113"/>
              <a:gd name="connsiteX4" fmla="*/ 992307 w 2306861"/>
              <a:gd name="connsiteY4" fmla="*/ 687529 h 692113"/>
              <a:gd name="connsiteX5" fmla="*/ 471 w 2306861"/>
              <a:gd name="connsiteY5" fmla="*/ 468052 h 69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6861" h="692113">
                <a:moveTo>
                  <a:pt x="471" y="468052"/>
                </a:moveTo>
                <a:cubicBezTo>
                  <a:pt x="21186" y="353464"/>
                  <a:pt x="500177" y="0"/>
                  <a:pt x="1116595" y="0"/>
                </a:cubicBezTo>
                <a:cubicBezTo>
                  <a:pt x="1733013" y="0"/>
                  <a:pt x="2071689" y="362710"/>
                  <a:pt x="2232719" y="468052"/>
                </a:cubicBezTo>
                <a:cubicBezTo>
                  <a:pt x="2393749" y="573394"/>
                  <a:pt x="2271758" y="568839"/>
                  <a:pt x="2065023" y="605418"/>
                </a:cubicBezTo>
                <a:cubicBezTo>
                  <a:pt x="1858288" y="641997"/>
                  <a:pt x="1336399" y="710423"/>
                  <a:pt x="992307" y="687529"/>
                </a:cubicBezTo>
                <a:cubicBezTo>
                  <a:pt x="648215" y="664635"/>
                  <a:pt x="-20244" y="582640"/>
                  <a:pt x="471" y="468052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3"/>
          <p:cNvSpPr/>
          <p:nvPr/>
        </p:nvSpPr>
        <p:spPr>
          <a:xfrm>
            <a:off x="1187624" y="2792147"/>
            <a:ext cx="936104" cy="227189"/>
          </a:xfrm>
          <a:custGeom>
            <a:avLst/>
            <a:gdLst>
              <a:gd name="connsiteX0" fmla="*/ 0 w 2232248"/>
              <a:gd name="connsiteY0" fmla="*/ 468052 h 936104"/>
              <a:gd name="connsiteX1" fmla="*/ 1116124 w 2232248"/>
              <a:gd name="connsiteY1" fmla="*/ 0 h 936104"/>
              <a:gd name="connsiteX2" fmla="*/ 2232248 w 2232248"/>
              <a:gd name="connsiteY2" fmla="*/ 468052 h 936104"/>
              <a:gd name="connsiteX3" fmla="*/ 1116124 w 2232248"/>
              <a:gd name="connsiteY3" fmla="*/ 936104 h 936104"/>
              <a:gd name="connsiteX4" fmla="*/ 0 w 2232248"/>
              <a:gd name="connsiteY4" fmla="*/ 468052 h 936104"/>
              <a:gd name="connsiteX0" fmla="*/ 775 w 2233023"/>
              <a:gd name="connsiteY0" fmla="*/ 468052 h 689627"/>
              <a:gd name="connsiteX1" fmla="*/ 1116899 w 2233023"/>
              <a:gd name="connsiteY1" fmla="*/ 0 h 689627"/>
              <a:gd name="connsiteX2" fmla="*/ 2233023 w 2233023"/>
              <a:gd name="connsiteY2" fmla="*/ 468052 h 689627"/>
              <a:gd name="connsiteX3" fmla="*/ 992611 w 2233023"/>
              <a:gd name="connsiteY3" fmla="*/ 687529 h 689627"/>
              <a:gd name="connsiteX4" fmla="*/ 775 w 2233023"/>
              <a:gd name="connsiteY4" fmla="*/ 468052 h 689627"/>
              <a:gd name="connsiteX0" fmla="*/ 471 w 2306861"/>
              <a:gd name="connsiteY0" fmla="*/ 468052 h 692113"/>
              <a:gd name="connsiteX1" fmla="*/ 1116595 w 2306861"/>
              <a:gd name="connsiteY1" fmla="*/ 0 h 692113"/>
              <a:gd name="connsiteX2" fmla="*/ 2232719 w 2306861"/>
              <a:gd name="connsiteY2" fmla="*/ 468052 h 692113"/>
              <a:gd name="connsiteX3" fmla="*/ 2065023 w 2306861"/>
              <a:gd name="connsiteY3" fmla="*/ 605418 h 692113"/>
              <a:gd name="connsiteX4" fmla="*/ 992307 w 2306861"/>
              <a:gd name="connsiteY4" fmla="*/ 687529 h 692113"/>
              <a:gd name="connsiteX5" fmla="*/ 471 w 2306861"/>
              <a:gd name="connsiteY5" fmla="*/ 468052 h 69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6861" h="692113">
                <a:moveTo>
                  <a:pt x="471" y="468052"/>
                </a:moveTo>
                <a:cubicBezTo>
                  <a:pt x="21186" y="353464"/>
                  <a:pt x="500177" y="0"/>
                  <a:pt x="1116595" y="0"/>
                </a:cubicBezTo>
                <a:cubicBezTo>
                  <a:pt x="1733013" y="0"/>
                  <a:pt x="2071689" y="362710"/>
                  <a:pt x="2232719" y="468052"/>
                </a:cubicBezTo>
                <a:cubicBezTo>
                  <a:pt x="2393749" y="573394"/>
                  <a:pt x="2271758" y="568839"/>
                  <a:pt x="2065023" y="605418"/>
                </a:cubicBezTo>
                <a:cubicBezTo>
                  <a:pt x="1858288" y="641997"/>
                  <a:pt x="1336399" y="710423"/>
                  <a:pt x="992307" y="687529"/>
                </a:cubicBezTo>
                <a:cubicBezTo>
                  <a:pt x="648215" y="664635"/>
                  <a:pt x="-20244" y="582640"/>
                  <a:pt x="471" y="468052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3"/>
          <p:cNvSpPr/>
          <p:nvPr/>
        </p:nvSpPr>
        <p:spPr>
          <a:xfrm>
            <a:off x="4149888" y="2856348"/>
            <a:ext cx="936104" cy="227189"/>
          </a:xfrm>
          <a:custGeom>
            <a:avLst/>
            <a:gdLst>
              <a:gd name="connsiteX0" fmla="*/ 0 w 2232248"/>
              <a:gd name="connsiteY0" fmla="*/ 468052 h 936104"/>
              <a:gd name="connsiteX1" fmla="*/ 1116124 w 2232248"/>
              <a:gd name="connsiteY1" fmla="*/ 0 h 936104"/>
              <a:gd name="connsiteX2" fmla="*/ 2232248 w 2232248"/>
              <a:gd name="connsiteY2" fmla="*/ 468052 h 936104"/>
              <a:gd name="connsiteX3" fmla="*/ 1116124 w 2232248"/>
              <a:gd name="connsiteY3" fmla="*/ 936104 h 936104"/>
              <a:gd name="connsiteX4" fmla="*/ 0 w 2232248"/>
              <a:gd name="connsiteY4" fmla="*/ 468052 h 936104"/>
              <a:gd name="connsiteX0" fmla="*/ 775 w 2233023"/>
              <a:gd name="connsiteY0" fmla="*/ 468052 h 689627"/>
              <a:gd name="connsiteX1" fmla="*/ 1116899 w 2233023"/>
              <a:gd name="connsiteY1" fmla="*/ 0 h 689627"/>
              <a:gd name="connsiteX2" fmla="*/ 2233023 w 2233023"/>
              <a:gd name="connsiteY2" fmla="*/ 468052 h 689627"/>
              <a:gd name="connsiteX3" fmla="*/ 992611 w 2233023"/>
              <a:gd name="connsiteY3" fmla="*/ 687529 h 689627"/>
              <a:gd name="connsiteX4" fmla="*/ 775 w 2233023"/>
              <a:gd name="connsiteY4" fmla="*/ 468052 h 689627"/>
              <a:gd name="connsiteX0" fmla="*/ 471 w 2306861"/>
              <a:gd name="connsiteY0" fmla="*/ 468052 h 692113"/>
              <a:gd name="connsiteX1" fmla="*/ 1116595 w 2306861"/>
              <a:gd name="connsiteY1" fmla="*/ 0 h 692113"/>
              <a:gd name="connsiteX2" fmla="*/ 2232719 w 2306861"/>
              <a:gd name="connsiteY2" fmla="*/ 468052 h 692113"/>
              <a:gd name="connsiteX3" fmla="*/ 2065023 w 2306861"/>
              <a:gd name="connsiteY3" fmla="*/ 605418 h 692113"/>
              <a:gd name="connsiteX4" fmla="*/ 992307 w 2306861"/>
              <a:gd name="connsiteY4" fmla="*/ 687529 h 692113"/>
              <a:gd name="connsiteX5" fmla="*/ 471 w 2306861"/>
              <a:gd name="connsiteY5" fmla="*/ 468052 h 69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6861" h="692113">
                <a:moveTo>
                  <a:pt x="471" y="468052"/>
                </a:moveTo>
                <a:cubicBezTo>
                  <a:pt x="21186" y="353464"/>
                  <a:pt x="500177" y="0"/>
                  <a:pt x="1116595" y="0"/>
                </a:cubicBezTo>
                <a:cubicBezTo>
                  <a:pt x="1733013" y="0"/>
                  <a:pt x="2071689" y="362710"/>
                  <a:pt x="2232719" y="468052"/>
                </a:cubicBezTo>
                <a:cubicBezTo>
                  <a:pt x="2393749" y="573394"/>
                  <a:pt x="2271758" y="568839"/>
                  <a:pt x="2065023" y="605418"/>
                </a:cubicBezTo>
                <a:cubicBezTo>
                  <a:pt x="1858288" y="641997"/>
                  <a:pt x="1336399" y="710423"/>
                  <a:pt x="992307" y="687529"/>
                </a:cubicBezTo>
                <a:cubicBezTo>
                  <a:pt x="648215" y="664635"/>
                  <a:pt x="-20244" y="582640"/>
                  <a:pt x="471" y="468052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D84EA9B-E65B-42A8-8700-71AAE08F0B63}"/>
              </a:ext>
            </a:extLst>
          </p:cNvPr>
          <p:cNvSpPr txBox="1"/>
          <p:nvPr/>
        </p:nvSpPr>
        <p:spPr>
          <a:xfrm>
            <a:off x="323528" y="332656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</a:t>
            </a:r>
            <a:r>
              <a:rPr lang="nl-NL" dirty="0">
                <a:solidFill>
                  <a:srgbClr val="FF0000"/>
                </a:solidFill>
              </a:rPr>
              <a:t>druppel hexaan  	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>
                <a:solidFill>
                  <a:srgbClr val="FF0000"/>
                </a:solidFill>
              </a:rPr>
              <a:t>	C</a:t>
            </a:r>
            <a:r>
              <a:rPr lang="nl-NL" baseline="-25000" dirty="0">
                <a:solidFill>
                  <a:srgbClr val="FF0000"/>
                </a:solidFill>
              </a:rPr>
              <a:t>6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25000" dirty="0">
                <a:solidFill>
                  <a:srgbClr val="FF0000"/>
                </a:solidFill>
              </a:rPr>
              <a:t>14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503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ep 12">
            <a:extLst>
              <a:ext uri="{FF2B5EF4-FFF2-40B4-BE49-F238E27FC236}">
                <a16:creationId xmlns:a16="http://schemas.microsoft.com/office/drawing/2014/main" id="{37CBADA0-BD89-4377-AC22-1F3A1002D088}"/>
              </a:ext>
            </a:extLst>
          </p:cNvPr>
          <p:cNvGrpSpPr/>
          <p:nvPr/>
        </p:nvGrpSpPr>
        <p:grpSpPr>
          <a:xfrm>
            <a:off x="-1383" y="2340000"/>
            <a:ext cx="9145383" cy="972000"/>
            <a:chOff x="-1383" y="2340000"/>
            <a:chExt cx="9145383" cy="972000"/>
          </a:xfrm>
        </p:grpSpPr>
        <p:pic>
          <p:nvPicPr>
            <p:cNvPr id="14" name="Picture 2" descr="http://www.hinmeijer.nl/Upload/1235/web/Thumb/87ca48f8-6dcf-41e3-ad7d-deac80e4ca98.jpg">
              <a:extLst>
                <a:ext uri="{FF2B5EF4-FFF2-40B4-BE49-F238E27FC236}">
                  <a16:creationId xmlns:a16="http://schemas.microsoft.com/office/drawing/2014/main" id="{02C48D1A-E7A8-4804-833A-9A1AA48AFC3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499" b="34285"/>
            <a:stretch/>
          </p:blipFill>
          <p:spPr bwMode="auto">
            <a:xfrm>
              <a:off x="-1383" y="2340000"/>
              <a:ext cx="3117600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http://www.hinmeijer.nl/Upload/1235/web/Thumb/87ca48f8-6dcf-41e3-ad7d-deac80e4ca98.jpg">
              <a:extLst>
                <a:ext uri="{FF2B5EF4-FFF2-40B4-BE49-F238E27FC236}">
                  <a16:creationId xmlns:a16="http://schemas.microsoft.com/office/drawing/2014/main" id="{59354AA7-211A-41EB-B06B-D3DD54CF76C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076" b="34710"/>
            <a:stretch/>
          </p:blipFill>
          <p:spPr bwMode="auto">
            <a:xfrm>
              <a:off x="3059832" y="2340000"/>
              <a:ext cx="3116216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6" descr="http://www.hinmeijer.nl/Upload/1235/web/Thumb/87ca48f8-6dcf-41e3-ad7d-deac80e4ca98.jpg">
              <a:extLst>
                <a:ext uri="{FF2B5EF4-FFF2-40B4-BE49-F238E27FC236}">
                  <a16:creationId xmlns:a16="http://schemas.microsoft.com/office/drawing/2014/main" id="{E6485CEC-630C-47FC-B8C7-FF7543E7D8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429" b="34338"/>
            <a:stretch/>
          </p:blipFill>
          <p:spPr bwMode="auto">
            <a:xfrm>
              <a:off x="6027784" y="2340000"/>
              <a:ext cx="3116216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Ovaal 3"/>
          <p:cNvSpPr/>
          <p:nvPr/>
        </p:nvSpPr>
        <p:spPr>
          <a:xfrm>
            <a:off x="7117840" y="2856349"/>
            <a:ext cx="936104" cy="227189"/>
          </a:xfrm>
          <a:custGeom>
            <a:avLst/>
            <a:gdLst>
              <a:gd name="connsiteX0" fmla="*/ 0 w 2232248"/>
              <a:gd name="connsiteY0" fmla="*/ 468052 h 936104"/>
              <a:gd name="connsiteX1" fmla="*/ 1116124 w 2232248"/>
              <a:gd name="connsiteY1" fmla="*/ 0 h 936104"/>
              <a:gd name="connsiteX2" fmla="*/ 2232248 w 2232248"/>
              <a:gd name="connsiteY2" fmla="*/ 468052 h 936104"/>
              <a:gd name="connsiteX3" fmla="*/ 1116124 w 2232248"/>
              <a:gd name="connsiteY3" fmla="*/ 936104 h 936104"/>
              <a:gd name="connsiteX4" fmla="*/ 0 w 2232248"/>
              <a:gd name="connsiteY4" fmla="*/ 468052 h 936104"/>
              <a:gd name="connsiteX0" fmla="*/ 775 w 2233023"/>
              <a:gd name="connsiteY0" fmla="*/ 468052 h 689627"/>
              <a:gd name="connsiteX1" fmla="*/ 1116899 w 2233023"/>
              <a:gd name="connsiteY1" fmla="*/ 0 h 689627"/>
              <a:gd name="connsiteX2" fmla="*/ 2233023 w 2233023"/>
              <a:gd name="connsiteY2" fmla="*/ 468052 h 689627"/>
              <a:gd name="connsiteX3" fmla="*/ 992611 w 2233023"/>
              <a:gd name="connsiteY3" fmla="*/ 687529 h 689627"/>
              <a:gd name="connsiteX4" fmla="*/ 775 w 2233023"/>
              <a:gd name="connsiteY4" fmla="*/ 468052 h 689627"/>
              <a:gd name="connsiteX0" fmla="*/ 471 w 2306861"/>
              <a:gd name="connsiteY0" fmla="*/ 468052 h 692113"/>
              <a:gd name="connsiteX1" fmla="*/ 1116595 w 2306861"/>
              <a:gd name="connsiteY1" fmla="*/ 0 h 692113"/>
              <a:gd name="connsiteX2" fmla="*/ 2232719 w 2306861"/>
              <a:gd name="connsiteY2" fmla="*/ 468052 h 692113"/>
              <a:gd name="connsiteX3" fmla="*/ 2065023 w 2306861"/>
              <a:gd name="connsiteY3" fmla="*/ 605418 h 692113"/>
              <a:gd name="connsiteX4" fmla="*/ 992307 w 2306861"/>
              <a:gd name="connsiteY4" fmla="*/ 687529 h 692113"/>
              <a:gd name="connsiteX5" fmla="*/ 471 w 2306861"/>
              <a:gd name="connsiteY5" fmla="*/ 468052 h 69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6861" h="692113">
                <a:moveTo>
                  <a:pt x="471" y="468052"/>
                </a:moveTo>
                <a:cubicBezTo>
                  <a:pt x="21186" y="353464"/>
                  <a:pt x="500177" y="0"/>
                  <a:pt x="1116595" y="0"/>
                </a:cubicBezTo>
                <a:cubicBezTo>
                  <a:pt x="1733013" y="0"/>
                  <a:pt x="2071689" y="362710"/>
                  <a:pt x="2232719" y="468052"/>
                </a:cubicBezTo>
                <a:cubicBezTo>
                  <a:pt x="2393749" y="573394"/>
                  <a:pt x="2271758" y="568839"/>
                  <a:pt x="2065023" y="605418"/>
                </a:cubicBezTo>
                <a:cubicBezTo>
                  <a:pt x="1858288" y="641997"/>
                  <a:pt x="1336399" y="710423"/>
                  <a:pt x="992307" y="687529"/>
                </a:cubicBezTo>
                <a:cubicBezTo>
                  <a:pt x="648215" y="664635"/>
                  <a:pt x="-20244" y="582640"/>
                  <a:pt x="471" y="468052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3"/>
          <p:cNvSpPr/>
          <p:nvPr/>
        </p:nvSpPr>
        <p:spPr>
          <a:xfrm>
            <a:off x="1187624" y="2792147"/>
            <a:ext cx="936104" cy="227189"/>
          </a:xfrm>
          <a:custGeom>
            <a:avLst/>
            <a:gdLst>
              <a:gd name="connsiteX0" fmla="*/ 0 w 2232248"/>
              <a:gd name="connsiteY0" fmla="*/ 468052 h 936104"/>
              <a:gd name="connsiteX1" fmla="*/ 1116124 w 2232248"/>
              <a:gd name="connsiteY1" fmla="*/ 0 h 936104"/>
              <a:gd name="connsiteX2" fmla="*/ 2232248 w 2232248"/>
              <a:gd name="connsiteY2" fmla="*/ 468052 h 936104"/>
              <a:gd name="connsiteX3" fmla="*/ 1116124 w 2232248"/>
              <a:gd name="connsiteY3" fmla="*/ 936104 h 936104"/>
              <a:gd name="connsiteX4" fmla="*/ 0 w 2232248"/>
              <a:gd name="connsiteY4" fmla="*/ 468052 h 936104"/>
              <a:gd name="connsiteX0" fmla="*/ 775 w 2233023"/>
              <a:gd name="connsiteY0" fmla="*/ 468052 h 689627"/>
              <a:gd name="connsiteX1" fmla="*/ 1116899 w 2233023"/>
              <a:gd name="connsiteY1" fmla="*/ 0 h 689627"/>
              <a:gd name="connsiteX2" fmla="*/ 2233023 w 2233023"/>
              <a:gd name="connsiteY2" fmla="*/ 468052 h 689627"/>
              <a:gd name="connsiteX3" fmla="*/ 992611 w 2233023"/>
              <a:gd name="connsiteY3" fmla="*/ 687529 h 689627"/>
              <a:gd name="connsiteX4" fmla="*/ 775 w 2233023"/>
              <a:gd name="connsiteY4" fmla="*/ 468052 h 689627"/>
              <a:gd name="connsiteX0" fmla="*/ 471 w 2306861"/>
              <a:gd name="connsiteY0" fmla="*/ 468052 h 692113"/>
              <a:gd name="connsiteX1" fmla="*/ 1116595 w 2306861"/>
              <a:gd name="connsiteY1" fmla="*/ 0 h 692113"/>
              <a:gd name="connsiteX2" fmla="*/ 2232719 w 2306861"/>
              <a:gd name="connsiteY2" fmla="*/ 468052 h 692113"/>
              <a:gd name="connsiteX3" fmla="*/ 2065023 w 2306861"/>
              <a:gd name="connsiteY3" fmla="*/ 605418 h 692113"/>
              <a:gd name="connsiteX4" fmla="*/ 992307 w 2306861"/>
              <a:gd name="connsiteY4" fmla="*/ 687529 h 692113"/>
              <a:gd name="connsiteX5" fmla="*/ 471 w 2306861"/>
              <a:gd name="connsiteY5" fmla="*/ 468052 h 69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6861" h="692113">
                <a:moveTo>
                  <a:pt x="471" y="468052"/>
                </a:moveTo>
                <a:cubicBezTo>
                  <a:pt x="21186" y="353464"/>
                  <a:pt x="500177" y="0"/>
                  <a:pt x="1116595" y="0"/>
                </a:cubicBezTo>
                <a:cubicBezTo>
                  <a:pt x="1733013" y="0"/>
                  <a:pt x="2071689" y="362710"/>
                  <a:pt x="2232719" y="468052"/>
                </a:cubicBezTo>
                <a:cubicBezTo>
                  <a:pt x="2393749" y="573394"/>
                  <a:pt x="2271758" y="568839"/>
                  <a:pt x="2065023" y="605418"/>
                </a:cubicBezTo>
                <a:cubicBezTo>
                  <a:pt x="1858288" y="641997"/>
                  <a:pt x="1336399" y="710423"/>
                  <a:pt x="992307" y="687529"/>
                </a:cubicBezTo>
                <a:cubicBezTo>
                  <a:pt x="648215" y="664635"/>
                  <a:pt x="-20244" y="582640"/>
                  <a:pt x="471" y="468052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3"/>
          <p:cNvSpPr/>
          <p:nvPr/>
        </p:nvSpPr>
        <p:spPr>
          <a:xfrm>
            <a:off x="4149888" y="2856348"/>
            <a:ext cx="936104" cy="227189"/>
          </a:xfrm>
          <a:custGeom>
            <a:avLst/>
            <a:gdLst>
              <a:gd name="connsiteX0" fmla="*/ 0 w 2232248"/>
              <a:gd name="connsiteY0" fmla="*/ 468052 h 936104"/>
              <a:gd name="connsiteX1" fmla="*/ 1116124 w 2232248"/>
              <a:gd name="connsiteY1" fmla="*/ 0 h 936104"/>
              <a:gd name="connsiteX2" fmla="*/ 2232248 w 2232248"/>
              <a:gd name="connsiteY2" fmla="*/ 468052 h 936104"/>
              <a:gd name="connsiteX3" fmla="*/ 1116124 w 2232248"/>
              <a:gd name="connsiteY3" fmla="*/ 936104 h 936104"/>
              <a:gd name="connsiteX4" fmla="*/ 0 w 2232248"/>
              <a:gd name="connsiteY4" fmla="*/ 468052 h 936104"/>
              <a:gd name="connsiteX0" fmla="*/ 775 w 2233023"/>
              <a:gd name="connsiteY0" fmla="*/ 468052 h 689627"/>
              <a:gd name="connsiteX1" fmla="*/ 1116899 w 2233023"/>
              <a:gd name="connsiteY1" fmla="*/ 0 h 689627"/>
              <a:gd name="connsiteX2" fmla="*/ 2233023 w 2233023"/>
              <a:gd name="connsiteY2" fmla="*/ 468052 h 689627"/>
              <a:gd name="connsiteX3" fmla="*/ 992611 w 2233023"/>
              <a:gd name="connsiteY3" fmla="*/ 687529 h 689627"/>
              <a:gd name="connsiteX4" fmla="*/ 775 w 2233023"/>
              <a:gd name="connsiteY4" fmla="*/ 468052 h 689627"/>
              <a:gd name="connsiteX0" fmla="*/ 471 w 2306861"/>
              <a:gd name="connsiteY0" fmla="*/ 468052 h 692113"/>
              <a:gd name="connsiteX1" fmla="*/ 1116595 w 2306861"/>
              <a:gd name="connsiteY1" fmla="*/ 0 h 692113"/>
              <a:gd name="connsiteX2" fmla="*/ 2232719 w 2306861"/>
              <a:gd name="connsiteY2" fmla="*/ 468052 h 692113"/>
              <a:gd name="connsiteX3" fmla="*/ 2065023 w 2306861"/>
              <a:gd name="connsiteY3" fmla="*/ 605418 h 692113"/>
              <a:gd name="connsiteX4" fmla="*/ 992307 w 2306861"/>
              <a:gd name="connsiteY4" fmla="*/ 687529 h 692113"/>
              <a:gd name="connsiteX5" fmla="*/ 471 w 2306861"/>
              <a:gd name="connsiteY5" fmla="*/ 468052 h 69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6861" h="692113">
                <a:moveTo>
                  <a:pt x="471" y="468052"/>
                </a:moveTo>
                <a:cubicBezTo>
                  <a:pt x="21186" y="353464"/>
                  <a:pt x="500177" y="0"/>
                  <a:pt x="1116595" y="0"/>
                </a:cubicBezTo>
                <a:cubicBezTo>
                  <a:pt x="1733013" y="0"/>
                  <a:pt x="2071689" y="362710"/>
                  <a:pt x="2232719" y="468052"/>
                </a:cubicBezTo>
                <a:cubicBezTo>
                  <a:pt x="2393749" y="573394"/>
                  <a:pt x="2271758" y="568839"/>
                  <a:pt x="2065023" y="605418"/>
                </a:cubicBezTo>
                <a:cubicBezTo>
                  <a:pt x="1858288" y="641997"/>
                  <a:pt x="1336399" y="710423"/>
                  <a:pt x="992307" y="687529"/>
                </a:cubicBezTo>
                <a:cubicBezTo>
                  <a:pt x="648215" y="664635"/>
                  <a:pt x="-20244" y="582640"/>
                  <a:pt x="471" y="468052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C21D7BD-E4F8-469D-9222-C6A9CE564648}"/>
              </a:ext>
            </a:extLst>
          </p:cNvPr>
          <p:cNvSpPr txBox="1"/>
          <p:nvPr/>
        </p:nvSpPr>
        <p:spPr>
          <a:xfrm>
            <a:off x="323528" y="332656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druppel hexaan  	             </a:t>
            </a:r>
            <a:r>
              <a:rPr lang="nl-NL" dirty="0">
                <a:solidFill>
                  <a:srgbClr val="FF0000"/>
                </a:solidFill>
              </a:rPr>
              <a:t>druppel ethanol</a:t>
            </a:r>
          </a:p>
          <a:p>
            <a:endParaRPr lang="nl-NL" dirty="0"/>
          </a:p>
          <a:p>
            <a:r>
              <a:rPr lang="nl-NL" dirty="0"/>
              <a:t>	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14</a:t>
            </a:r>
            <a:r>
              <a:rPr lang="nl-NL" dirty="0"/>
              <a:t>                                               </a:t>
            </a:r>
            <a:r>
              <a:rPr lang="nl-NL" dirty="0">
                <a:solidFill>
                  <a:srgbClr val="FF0000"/>
                </a:solidFill>
              </a:rPr>
              <a:t>C</a:t>
            </a:r>
            <a:r>
              <a:rPr lang="nl-NL" baseline="-25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25000" dirty="0">
                <a:solidFill>
                  <a:srgbClr val="FF0000"/>
                </a:solidFill>
              </a:rPr>
              <a:t>5</a:t>
            </a:r>
            <a:r>
              <a:rPr lang="nl-NL" dirty="0">
                <a:solidFill>
                  <a:srgbClr val="FF0000"/>
                </a:solidFill>
              </a:rPr>
              <a:t>OH</a:t>
            </a:r>
          </a:p>
        </p:txBody>
      </p:sp>
    </p:spTree>
    <p:extLst>
      <p:ext uri="{BB962C8B-B14F-4D97-AF65-F5344CB8AC3E}">
        <p14:creationId xmlns:p14="http://schemas.microsoft.com/office/powerpoint/2010/main" val="253064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ep 12">
            <a:extLst>
              <a:ext uri="{FF2B5EF4-FFF2-40B4-BE49-F238E27FC236}">
                <a16:creationId xmlns:a16="http://schemas.microsoft.com/office/drawing/2014/main" id="{37CBADA0-BD89-4377-AC22-1F3A1002D088}"/>
              </a:ext>
            </a:extLst>
          </p:cNvPr>
          <p:cNvGrpSpPr/>
          <p:nvPr/>
        </p:nvGrpSpPr>
        <p:grpSpPr>
          <a:xfrm>
            <a:off x="-1383" y="2340000"/>
            <a:ext cx="9145383" cy="972000"/>
            <a:chOff x="-1383" y="2340000"/>
            <a:chExt cx="9145383" cy="972000"/>
          </a:xfrm>
        </p:grpSpPr>
        <p:pic>
          <p:nvPicPr>
            <p:cNvPr id="14" name="Picture 2" descr="http://www.hinmeijer.nl/Upload/1235/web/Thumb/87ca48f8-6dcf-41e3-ad7d-deac80e4ca98.jpg">
              <a:extLst>
                <a:ext uri="{FF2B5EF4-FFF2-40B4-BE49-F238E27FC236}">
                  <a16:creationId xmlns:a16="http://schemas.microsoft.com/office/drawing/2014/main" id="{02C48D1A-E7A8-4804-833A-9A1AA48AFC3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499" b="34285"/>
            <a:stretch/>
          </p:blipFill>
          <p:spPr bwMode="auto">
            <a:xfrm>
              <a:off x="-1383" y="2340000"/>
              <a:ext cx="3117600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http://www.hinmeijer.nl/Upload/1235/web/Thumb/87ca48f8-6dcf-41e3-ad7d-deac80e4ca98.jpg">
              <a:extLst>
                <a:ext uri="{FF2B5EF4-FFF2-40B4-BE49-F238E27FC236}">
                  <a16:creationId xmlns:a16="http://schemas.microsoft.com/office/drawing/2014/main" id="{59354AA7-211A-41EB-B06B-D3DD54CF76C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076" b="34710"/>
            <a:stretch/>
          </p:blipFill>
          <p:spPr bwMode="auto">
            <a:xfrm>
              <a:off x="3059832" y="2340000"/>
              <a:ext cx="3116216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6" descr="http://www.hinmeijer.nl/Upload/1235/web/Thumb/87ca48f8-6dcf-41e3-ad7d-deac80e4ca98.jpg">
              <a:extLst>
                <a:ext uri="{FF2B5EF4-FFF2-40B4-BE49-F238E27FC236}">
                  <a16:creationId xmlns:a16="http://schemas.microsoft.com/office/drawing/2014/main" id="{E6485CEC-630C-47FC-B8C7-FF7543E7D8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429" b="34338"/>
            <a:stretch/>
          </p:blipFill>
          <p:spPr bwMode="auto">
            <a:xfrm>
              <a:off x="6027784" y="2340000"/>
              <a:ext cx="3116216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Ovaal 3"/>
          <p:cNvSpPr/>
          <p:nvPr/>
        </p:nvSpPr>
        <p:spPr>
          <a:xfrm>
            <a:off x="7117840" y="2856349"/>
            <a:ext cx="936104" cy="227189"/>
          </a:xfrm>
          <a:custGeom>
            <a:avLst/>
            <a:gdLst>
              <a:gd name="connsiteX0" fmla="*/ 0 w 2232248"/>
              <a:gd name="connsiteY0" fmla="*/ 468052 h 936104"/>
              <a:gd name="connsiteX1" fmla="*/ 1116124 w 2232248"/>
              <a:gd name="connsiteY1" fmla="*/ 0 h 936104"/>
              <a:gd name="connsiteX2" fmla="*/ 2232248 w 2232248"/>
              <a:gd name="connsiteY2" fmla="*/ 468052 h 936104"/>
              <a:gd name="connsiteX3" fmla="*/ 1116124 w 2232248"/>
              <a:gd name="connsiteY3" fmla="*/ 936104 h 936104"/>
              <a:gd name="connsiteX4" fmla="*/ 0 w 2232248"/>
              <a:gd name="connsiteY4" fmla="*/ 468052 h 936104"/>
              <a:gd name="connsiteX0" fmla="*/ 775 w 2233023"/>
              <a:gd name="connsiteY0" fmla="*/ 468052 h 689627"/>
              <a:gd name="connsiteX1" fmla="*/ 1116899 w 2233023"/>
              <a:gd name="connsiteY1" fmla="*/ 0 h 689627"/>
              <a:gd name="connsiteX2" fmla="*/ 2233023 w 2233023"/>
              <a:gd name="connsiteY2" fmla="*/ 468052 h 689627"/>
              <a:gd name="connsiteX3" fmla="*/ 992611 w 2233023"/>
              <a:gd name="connsiteY3" fmla="*/ 687529 h 689627"/>
              <a:gd name="connsiteX4" fmla="*/ 775 w 2233023"/>
              <a:gd name="connsiteY4" fmla="*/ 468052 h 689627"/>
              <a:gd name="connsiteX0" fmla="*/ 471 w 2306861"/>
              <a:gd name="connsiteY0" fmla="*/ 468052 h 692113"/>
              <a:gd name="connsiteX1" fmla="*/ 1116595 w 2306861"/>
              <a:gd name="connsiteY1" fmla="*/ 0 h 692113"/>
              <a:gd name="connsiteX2" fmla="*/ 2232719 w 2306861"/>
              <a:gd name="connsiteY2" fmla="*/ 468052 h 692113"/>
              <a:gd name="connsiteX3" fmla="*/ 2065023 w 2306861"/>
              <a:gd name="connsiteY3" fmla="*/ 605418 h 692113"/>
              <a:gd name="connsiteX4" fmla="*/ 992307 w 2306861"/>
              <a:gd name="connsiteY4" fmla="*/ 687529 h 692113"/>
              <a:gd name="connsiteX5" fmla="*/ 471 w 2306861"/>
              <a:gd name="connsiteY5" fmla="*/ 468052 h 69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6861" h="692113">
                <a:moveTo>
                  <a:pt x="471" y="468052"/>
                </a:moveTo>
                <a:cubicBezTo>
                  <a:pt x="21186" y="353464"/>
                  <a:pt x="500177" y="0"/>
                  <a:pt x="1116595" y="0"/>
                </a:cubicBezTo>
                <a:cubicBezTo>
                  <a:pt x="1733013" y="0"/>
                  <a:pt x="2071689" y="362710"/>
                  <a:pt x="2232719" y="468052"/>
                </a:cubicBezTo>
                <a:cubicBezTo>
                  <a:pt x="2393749" y="573394"/>
                  <a:pt x="2271758" y="568839"/>
                  <a:pt x="2065023" y="605418"/>
                </a:cubicBezTo>
                <a:cubicBezTo>
                  <a:pt x="1858288" y="641997"/>
                  <a:pt x="1336399" y="710423"/>
                  <a:pt x="992307" y="687529"/>
                </a:cubicBezTo>
                <a:cubicBezTo>
                  <a:pt x="648215" y="664635"/>
                  <a:pt x="-20244" y="582640"/>
                  <a:pt x="471" y="468052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3"/>
          <p:cNvSpPr/>
          <p:nvPr/>
        </p:nvSpPr>
        <p:spPr>
          <a:xfrm>
            <a:off x="1187624" y="2792147"/>
            <a:ext cx="936104" cy="227189"/>
          </a:xfrm>
          <a:custGeom>
            <a:avLst/>
            <a:gdLst>
              <a:gd name="connsiteX0" fmla="*/ 0 w 2232248"/>
              <a:gd name="connsiteY0" fmla="*/ 468052 h 936104"/>
              <a:gd name="connsiteX1" fmla="*/ 1116124 w 2232248"/>
              <a:gd name="connsiteY1" fmla="*/ 0 h 936104"/>
              <a:gd name="connsiteX2" fmla="*/ 2232248 w 2232248"/>
              <a:gd name="connsiteY2" fmla="*/ 468052 h 936104"/>
              <a:gd name="connsiteX3" fmla="*/ 1116124 w 2232248"/>
              <a:gd name="connsiteY3" fmla="*/ 936104 h 936104"/>
              <a:gd name="connsiteX4" fmla="*/ 0 w 2232248"/>
              <a:gd name="connsiteY4" fmla="*/ 468052 h 936104"/>
              <a:gd name="connsiteX0" fmla="*/ 775 w 2233023"/>
              <a:gd name="connsiteY0" fmla="*/ 468052 h 689627"/>
              <a:gd name="connsiteX1" fmla="*/ 1116899 w 2233023"/>
              <a:gd name="connsiteY1" fmla="*/ 0 h 689627"/>
              <a:gd name="connsiteX2" fmla="*/ 2233023 w 2233023"/>
              <a:gd name="connsiteY2" fmla="*/ 468052 h 689627"/>
              <a:gd name="connsiteX3" fmla="*/ 992611 w 2233023"/>
              <a:gd name="connsiteY3" fmla="*/ 687529 h 689627"/>
              <a:gd name="connsiteX4" fmla="*/ 775 w 2233023"/>
              <a:gd name="connsiteY4" fmla="*/ 468052 h 689627"/>
              <a:gd name="connsiteX0" fmla="*/ 471 w 2306861"/>
              <a:gd name="connsiteY0" fmla="*/ 468052 h 692113"/>
              <a:gd name="connsiteX1" fmla="*/ 1116595 w 2306861"/>
              <a:gd name="connsiteY1" fmla="*/ 0 h 692113"/>
              <a:gd name="connsiteX2" fmla="*/ 2232719 w 2306861"/>
              <a:gd name="connsiteY2" fmla="*/ 468052 h 692113"/>
              <a:gd name="connsiteX3" fmla="*/ 2065023 w 2306861"/>
              <a:gd name="connsiteY3" fmla="*/ 605418 h 692113"/>
              <a:gd name="connsiteX4" fmla="*/ 992307 w 2306861"/>
              <a:gd name="connsiteY4" fmla="*/ 687529 h 692113"/>
              <a:gd name="connsiteX5" fmla="*/ 471 w 2306861"/>
              <a:gd name="connsiteY5" fmla="*/ 468052 h 69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6861" h="692113">
                <a:moveTo>
                  <a:pt x="471" y="468052"/>
                </a:moveTo>
                <a:cubicBezTo>
                  <a:pt x="21186" y="353464"/>
                  <a:pt x="500177" y="0"/>
                  <a:pt x="1116595" y="0"/>
                </a:cubicBezTo>
                <a:cubicBezTo>
                  <a:pt x="1733013" y="0"/>
                  <a:pt x="2071689" y="362710"/>
                  <a:pt x="2232719" y="468052"/>
                </a:cubicBezTo>
                <a:cubicBezTo>
                  <a:pt x="2393749" y="573394"/>
                  <a:pt x="2271758" y="568839"/>
                  <a:pt x="2065023" y="605418"/>
                </a:cubicBezTo>
                <a:cubicBezTo>
                  <a:pt x="1858288" y="641997"/>
                  <a:pt x="1336399" y="710423"/>
                  <a:pt x="992307" y="687529"/>
                </a:cubicBezTo>
                <a:cubicBezTo>
                  <a:pt x="648215" y="664635"/>
                  <a:pt x="-20244" y="582640"/>
                  <a:pt x="471" y="468052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3"/>
          <p:cNvSpPr/>
          <p:nvPr/>
        </p:nvSpPr>
        <p:spPr>
          <a:xfrm>
            <a:off x="4149888" y="2856348"/>
            <a:ext cx="936104" cy="227189"/>
          </a:xfrm>
          <a:custGeom>
            <a:avLst/>
            <a:gdLst>
              <a:gd name="connsiteX0" fmla="*/ 0 w 2232248"/>
              <a:gd name="connsiteY0" fmla="*/ 468052 h 936104"/>
              <a:gd name="connsiteX1" fmla="*/ 1116124 w 2232248"/>
              <a:gd name="connsiteY1" fmla="*/ 0 h 936104"/>
              <a:gd name="connsiteX2" fmla="*/ 2232248 w 2232248"/>
              <a:gd name="connsiteY2" fmla="*/ 468052 h 936104"/>
              <a:gd name="connsiteX3" fmla="*/ 1116124 w 2232248"/>
              <a:gd name="connsiteY3" fmla="*/ 936104 h 936104"/>
              <a:gd name="connsiteX4" fmla="*/ 0 w 2232248"/>
              <a:gd name="connsiteY4" fmla="*/ 468052 h 936104"/>
              <a:gd name="connsiteX0" fmla="*/ 775 w 2233023"/>
              <a:gd name="connsiteY0" fmla="*/ 468052 h 689627"/>
              <a:gd name="connsiteX1" fmla="*/ 1116899 w 2233023"/>
              <a:gd name="connsiteY1" fmla="*/ 0 h 689627"/>
              <a:gd name="connsiteX2" fmla="*/ 2233023 w 2233023"/>
              <a:gd name="connsiteY2" fmla="*/ 468052 h 689627"/>
              <a:gd name="connsiteX3" fmla="*/ 992611 w 2233023"/>
              <a:gd name="connsiteY3" fmla="*/ 687529 h 689627"/>
              <a:gd name="connsiteX4" fmla="*/ 775 w 2233023"/>
              <a:gd name="connsiteY4" fmla="*/ 468052 h 689627"/>
              <a:gd name="connsiteX0" fmla="*/ 471 w 2306861"/>
              <a:gd name="connsiteY0" fmla="*/ 468052 h 692113"/>
              <a:gd name="connsiteX1" fmla="*/ 1116595 w 2306861"/>
              <a:gd name="connsiteY1" fmla="*/ 0 h 692113"/>
              <a:gd name="connsiteX2" fmla="*/ 2232719 w 2306861"/>
              <a:gd name="connsiteY2" fmla="*/ 468052 h 692113"/>
              <a:gd name="connsiteX3" fmla="*/ 2065023 w 2306861"/>
              <a:gd name="connsiteY3" fmla="*/ 605418 h 692113"/>
              <a:gd name="connsiteX4" fmla="*/ 992307 w 2306861"/>
              <a:gd name="connsiteY4" fmla="*/ 687529 h 692113"/>
              <a:gd name="connsiteX5" fmla="*/ 471 w 2306861"/>
              <a:gd name="connsiteY5" fmla="*/ 468052 h 69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6861" h="692113">
                <a:moveTo>
                  <a:pt x="471" y="468052"/>
                </a:moveTo>
                <a:cubicBezTo>
                  <a:pt x="21186" y="353464"/>
                  <a:pt x="500177" y="0"/>
                  <a:pt x="1116595" y="0"/>
                </a:cubicBezTo>
                <a:cubicBezTo>
                  <a:pt x="1733013" y="0"/>
                  <a:pt x="2071689" y="362710"/>
                  <a:pt x="2232719" y="468052"/>
                </a:cubicBezTo>
                <a:cubicBezTo>
                  <a:pt x="2393749" y="573394"/>
                  <a:pt x="2271758" y="568839"/>
                  <a:pt x="2065023" y="605418"/>
                </a:cubicBezTo>
                <a:cubicBezTo>
                  <a:pt x="1858288" y="641997"/>
                  <a:pt x="1336399" y="710423"/>
                  <a:pt x="992307" y="687529"/>
                </a:cubicBezTo>
                <a:cubicBezTo>
                  <a:pt x="648215" y="664635"/>
                  <a:pt x="-20244" y="582640"/>
                  <a:pt x="471" y="468052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77FA55E-0A27-413A-9FD8-6DBE426C9D87}"/>
              </a:ext>
            </a:extLst>
          </p:cNvPr>
          <p:cNvSpPr txBox="1"/>
          <p:nvPr/>
        </p:nvSpPr>
        <p:spPr>
          <a:xfrm>
            <a:off x="323528" y="332656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druppel hexaan  	             druppel ethanol                          </a:t>
            </a:r>
            <a:r>
              <a:rPr lang="nl-NL" dirty="0">
                <a:solidFill>
                  <a:srgbClr val="FF0000"/>
                </a:solidFill>
              </a:rPr>
              <a:t>druppel water</a:t>
            </a:r>
            <a:r>
              <a:rPr lang="nl-NL" dirty="0"/>
              <a:t>                                    </a:t>
            </a:r>
          </a:p>
          <a:p>
            <a:endParaRPr lang="nl-NL" dirty="0"/>
          </a:p>
          <a:p>
            <a:r>
              <a:rPr lang="nl-NL" dirty="0"/>
              <a:t>	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14</a:t>
            </a:r>
            <a:r>
              <a:rPr lang="nl-NL" dirty="0"/>
              <a:t>                                               C</a:t>
            </a:r>
            <a:r>
              <a:rPr lang="nl-NL" baseline="-25000" dirty="0"/>
              <a:t>2</a:t>
            </a:r>
            <a:r>
              <a:rPr lang="nl-NL" dirty="0"/>
              <a:t>H</a:t>
            </a:r>
            <a:r>
              <a:rPr lang="nl-NL" baseline="-25000" dirty="0"/>
              <a:t>5</a:t>
            </a:r>
            <a:r>
              <a:rPr lang="nl-NL" dirty="0"/>
              <a:t>OH                                           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25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00282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vak 16">
            <a:extLst>
              <a:ext uri="{FF2B5EF4-FFF2-40B4-BE49-F238E27FC236}">
                <a16:creationId xmlns:a16="http://schemas.microsoft.com/office/drawing/2014/main" id="{7B8BAF65-B97E-44A7-B302-C24D15952DD9}"/>
              </a:ext>
            </a:extLst>
          </p:cNvPr>
          <p:cNvSpPr txBox="1"/>
          <p:nvPr/>
        </p:nvSpPr>
        <p:spPr>
          <a:xfrm>
            <a:off x="719572" y="3764147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 2 s			                 8 s                                                    17 s</a:t>
            </a:r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37CBADA0-BD89-4377-AC22-1F3A1002D088}"/>
              </a:ext>
            </a:extLst>
          </p:cNvPr>
          <p:cNvGrpSpPr/>
          <p:nvPr/>
        </p:nvGrpSpPr>
        <p:grpSpPr>
          <a:xfrm>
            <a:off x="-1383" y="2340000"/>
            <a:ext cx="9145383" cy="972000"/>
            <a:chOff x="-1383" y="2340000"/>
            <a:chExt cx="9145383" cy="972000"/>
          </a:xfrm>
        </p:grpSpPr>
        <p:pic>
          <p:nvPicPr>
            <p:cNvPr id="14" name="Picture 2" descr="http://www.hinmeijer.nl/Upload/1235/web/Thumb/87ca48f8-6dcf-41e3-ad7d-deac80e4ca98.jpg">
              <a:extLst>
                <a:ext uri="{FF2B5EF4-FFF2-40B4-BE49-F238E27FC236}">
                  <a16:creationId xmlns:a16="http://schemas.microsoft.com/office/drawing/2014/main" id="{02C48D1A-E7A8-4804-833A-9A1AA48AFC3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499" b="34285"/>
            <a:stretch/>
          </p:blipFill>
          <p:spPr bwMode="auto">
            <a:xfrm>
              <a:off x="-1383" y="2340000"/>
              <a:ext cx="3117600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http://www.hinmeijer.nl/Upload/1235/web/Thumb/87ca48f8-6dcf-41e3-ad7d-deac80e4ca98.jpg">
              <a:extLst>
                <a:ext uri="{FF2B5EF4-FFF2-40B4-BE49-F238E27FC236}">
                  <a16:creationId xmlns:a16="http://schemas.microsoft.com/office/drawing/2014/main" id="{59354AA7-211A-41EB-B06B-D3DD54CF76C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076" b="34710"/>
            <a:stretch/>
          </p:blipFill>
          <p:spPr bwMode="auto">
            <a:xfrm>
              <a:off x="3059832" y="2340000"/>
              <a:ext cx="3116216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6" descr="http://www.hinmeijer.nl/Upload/1235/web/Thumb/87ca48f8-6dcf-41e3-ad7d-deac80e4ca98.jpg">
              <a:extLst>
                <a:ext uri="{FF2B5EF4-FFF2-40B4-BE49-F238E27FC236}">
                  <a16:creationId xmlns:a16="http://schemas.microsoft.com/office/drawing/2014/main" id="{E6485CEC-630C-47FC-B8C7-FF7543E7D8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429" b="34338"/>
            <a:stretch/>
          </p:blipFill>
          <p:spPr bwMode="auto">
            <a:xfrm>
              <a:off x="6027784" y="2340000"/>
              <a:ext cx="3116216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Ovaal 3"/>
          <p:cNvSpPr/>
          <p:nvPr/>
        </p:nvSpPr>
        <p:spPr>
          <a:xfrm>
            <a:off x="7117840" y="2856349"/>
            <a:ext cx="936104" cy="227189"/>
          </a:xfrm>
          <a:custGeom>
            <a:avLst/>
            <a:gdLst>
              <a:gd name="connsiteX0" fmla="*/ 0 w 2232248"/>
              <a:gd name="connsiteY0" fmla="*/ 468052 h 936104"/>
              <a:gd name="connsiteX1" fmla="*/ 1116124 w 2232248"/>
              <a:gd name="connsiteY1" fmla="*/ 0 h 936104"/>
              <a:gd name="connsiteX2" fmla="*/ 2232248 w 2232248"/>
              <a:gd name="connsiteY2" fmla="*/ 468052 h 936104"/>
              <a:gd name="connsiteX3" fmla="*/ 1116124 w 2232248"/>
              <a:gd name="connsiteY3" fmla="*/ 936104 h 936104"/>
              <a:gd name="connsiteX4" fmla="*/ 0 w 2232248"/>
              <a:gd name="connsiteY4" fmla="*/ 468052 h 936104"/>
              <a:gd name="connsiteX0" fmla="*/ 775 w 2233023"/>
              <a:gd name="connsiteY0" fmla="*/ 468052 h 689627"/>
              <a:gd name="connsiteX1" fmla="*/ 1116899 w 2233023"/>
              <a:gd name="connsiteY1" fmla="*/ 0 h 689627"/>
              <a:gd name="connsiteX2" fmla="*/ 2233023 w 2233023"/>
              <a:gd name="connsiteY2" fmla="*/ 468052 h 689627"/>
              <a:gd name="connsiteX3" fmla="*/ 992611 w 2233023"/>
              <a:gd name="connsiteY3" fmla="*/ 687529 h 689627"/>
              <a:gd name="connsiteX4" fmla="*/ 775 w 2233023"/>
              <a:gd name="connsiteY4" fmla="*/ 468052 h 689627"/>
              <a:gd name="connsiteX0" fmla="*/ 471 w 2306861"/>
              <a:gd name="connsiteY0" fmla="*/ 468052 h 692113"/>
              <a:gd name="connsiteX1" fmla="*/ 1116595 w 2306861"/>
              <a:gd name="connsiteY1" fmla="*/ 0 h 692113"/>
              <a:gd name="connsiteX2" fmla="*/ 2232719 w 2306861"/>
              <a:gd name="connsiteY2" fmla="*/ 468052 h 692113"/>
              <a:gd name="connsiteX3" fmla="*/ 2065023 w 2306861"/>
              <a:gd name="connsiteY3" fmla="*/ 605418 h 692113"/>
              <a:gd name="connsiteX4" fmla="*/ 992307 w 2306861"/>
              <a:gd name="connsiteY4" fmla="*/ 687529 h 692113"/>
              <a:gd name="connsiteX5" fmla="*/ 471 w 2306861"/>
              <a:gd name="connsiteY5" fmla="*/ 468052 h 69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6861" h="692113">
                <a:moveTo>
                  <a:pt x="471" y="468052"/>
                </a:moveTo>
                <a:cubicBezTo>
                  <a:pt x="21186" y="353464"/>
                  <a:pt x="500177" y="0"/>
                  <a:pt x="1116595" y="0"/>
                </a:cubicBezTo>
                <a:cubicBezTo>
                  <a:pt x="1733013" y="0"/>
                  <a:pt x="2071689" y="362710"/>
                  <a:pt x="2232719" y="468052"/>
                </a:cubicBezTo>
                <a:cubicBezTo>
                  <a:pt x="2393749" y="573394"/>
                  <a:pt x="2271758" y="568839"/>
                  <a:pt x="2065023" y="605418"/>
                </a:cubicBezTo>
                <a:cubicBezTo>
                  <a:pt x="1858288" y="641997"/>
                  <a:pt x="1336399" y="710423"/>
                  <a:pt x="992307" y="687529"/>
                </a:cubicBezTo>
                <a:cubicBezTo>
                  <a:pt x="648215" y="664635"/>
                  <a:pt x="-20244" y="582640"/>
                  <a:pt x="471" y="468052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3"/>
          <p:cNvSpPr/>
          <p:nvPr/>
        </p:nvSpPr>
        <p:spPr>
          <a:xfrm>
            <a:off x="1187624" y="2792147"/>
            <a:ext cx="936104" cy="227189"/>
          </a:xfrm>
          <a:custGeom>
            <a:avLst/>
            <a:gdLst>
              <a:gd name="connsiteX0" fmla="*/ 0 w 2232248"/>
              <a:gd name="connsiteY0" fmla="*/ 468052 h 936104"/>
              <a:gd name="connsiteX1" fmla="*/ 1116124 w 2232248"/>
              <a:gd name="connsiteY1" fmla="*/ 0 h 936104"/>
              <a:gd name="connsiteX2" fmla="*/ 2232248 w 2232248"/>
              <a:gd name="connsiteY2" fmla="*/ 468052 h 936104"/>
              <a:gd name="connsiteX3" fmla="*/ 1116124 w 2232248"/>
              <a:gd name="connsiteY3" fmla="*/ 936104 h 936104"/>
              <a:gd name="connsiteX4" fmla="*/ 0 w 2232248"/>
              <a:gd name="connsiteY4" fmla="*/ 468052 h 936104"/>
              <a:gd name="connsiteX0" fmla="*/ 775 w 2233023"/>
              <a:gd name="connsiteY0" fmla="*/ 468052 h 689627"/>
              <a:gd name="connsiteX1" fmla="*/ 1116899 w 2233023"/>
              <a:gd name="connsiteY1" fmla="*/ 0 h 689627"/>
              <a:gd name="connsiteX2" fmla="*/ 2233023 w 2233023"/>
              <a:gd name="connsiteY2" fmla="*/ 468052 h 689627"/>
              <a:gd name="connsiteX3" fmla="*/ 992611 w 2233023"/>
              <a:gd name="connsiteY3" fmla="*/ 687529 h 689627"/>
              <a:gd name="connsiteX4" fmla="*/ 775 w 2233023"/>
              <a:gd name="connsiteY4" fmla="*/ 468052 h 689627"/>
              <a:gd name="connsiteX0" fmla="*/ 471 w 2306861"/>
              <a:gd name="connsiteY0" fmla="*/ 468052 h 692113"/>
              <a:gd name="connsiteX1" fmla="*/ 1116595 w 2306861"/>
              <a:gd name="connsiteY1" fmla="*/ 0 h 692113"/>
              <a:gd name="connsiteX2" fmla="*/ 2232719 w 2306861"/>
              <a:gd name="connsiteY2" fmla="*/ 468052 h 692113"/>
              <a:gd name="connsiteX3" fmla="*/ 2065023 w 2306861"/>
              <a:gd name="connsiteY3" fmla="*/ 605418 h 692113"/>
              <a:gd name="connsiteX4" fmla="*/ 992307 w 2306861"/>
              <a:gd name="connsiteY4" fmla="*/ 687529 h 692113"/>
              <a:gd name="connsiteX5" fmla="*/ 471 w 2306861"/>
              <a:gd name="connsiteY5" fmla="*/ 468052 h 69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6861" h="692113">
                <a:moveTo>
                  <a:pt x="471" y="468052"/>
                </a:moveTo>
                <a:cubicBezTo>
                  <a:pt x="21186" y="353464"/>
                  <a:pt x="500177" y="0"/>
                  <a:pt x="1116595" y="0"/>
                </a:cubicBezTo>
                <a:cubicBezTo>
                  <a:pt x="1733013" y="0"/>
                  <a:pt x="2071689" y="362710"/>
                  <a:pt x="2232719" y="468052"/>
                </a:cubicBezTo>
                <a:cubicBezTo>
                  <a:pt x="2393749" y="573394"/>
                  <a:pt x="2271758" y="568839"/>
                  <a:pt x="2065023" y="605418"/>
                </a:cubicBezTo>
                <a:cubicBezTo>
                  <a:pt x="1858288" y="641997"/>
                  <a:pt x="1336399" y="710423"/>
                  <a:pt x="992307" y="687529"/>
                </a:cubicBezTo>
                <a:cubicBezTo>
                  <a:pt x="648215" y="664635"/>
                  <a:pt x="-20244" y="582640"/>
                  <a:pt x="471" y="468052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3"/>
          <p:cNvSpPr/>
          <p:nvPr/>
        </p:nvSpPr>
        <p:spPr>
          <a:xfrm>
            <a:off x="4149888" y="2856348"/>
            <a:ext cx="936104" cy="227189"/>
          </a:xfrm>
          <a:custGeom>
            <a:avLst/>
            <a:gdLst>
              <a:gd name="connsiteX0" fmla="*/ 0 w 2232248"/>
              <a:gd name="connsiteY0" fmla="*/ 468052 h 936104"/>
              <a:gd name="connsiteX1" fmla="*/ 1116124 w 2232248"/>
              <a:gd name="connsiteY1" fmla="*/ 0 h 936104"/>
              <a:gd name="connsiteX2" fmla="*/ 2232248 w 2232248"/>
              <a:gd name="connsiteY2" fmla="*/ 468052 h 936104"/>
              <a:gd name="connsiteX3" fmla="*/ 1116124 w 2232248"/>
              <a:gd name="connsiteY3" fmla="*/ 936104 h 936104"/>
              <a:gd name="connsiteX4" fmla="*/ 0 w 2232248"/>
              <a:gd name="connsiteY4" fmla="*/ 468052 h 936104"/>
              <a:gd name="connsiteX0" fmla="*/ 775 w 2233023"/>
              <a:gd name="connsiteY0" fmla="*/ 468052 h 689627"/>
              <a:gd name="connsiteX1" fmla="*/ 1116899 w 2233023"/>
              <a:gd name="connsiteY1" fmla="*/ 0 h 689627"/>
              <a:gd name="connsiteX2" fmla="*/ 2233023 w 2233023"/>
              <a:gd name="connsiteY2" fmla="*/ 468052 h 689627"/>
              <a:gd name="connsiteX3" fmla="*/ 992611 w 2233023"/>
              <a:gd name="connsiteY3" fmla="*/ 687529 h 689627"/>
              <a:gd name="connsiteX4" fmla="*/ 775 w 2233023"/>
              <a:gd name="connsiteY4" fmla="*/ 468052 h 689627"/>
              <a:gd name="connsiteX0" fmla="*/ 471 w 2306861"/>
              <a:gd name="connsiteY0" fmla="*/ 468052 h 692113"/>
              <a:gd name="connsiteX1" fmla="*/ 1116595 w 2306861"/>
              <a:gd name="connsiteY1" fmla="*/ 0 h 692113"/>
              <a:gd name="connsiteX2" fmla="*/ 2232719 w 2306861"/>
              <a:gd name="connsiteY2" fmla="*/ 468052 h 692113"/>
              <a:gd name="connsiteX3" fmla="*/ 2065023 w 2306861"/>
              <a:gd name="connsiteY3" fmla="*/ 605418 h 692113"/>
              <a:gd name="connsiteX4" fmla="*/ 992307 w 2306861"/>
              <a:gd name="connsiteY4" fmla="*/ 687529 h 692113"/>
              <a:gd name="connsiteX5" fmla="*/ 471 w 2306861"/>
              <a:gd name="connsiteY5" fmla="*/ 468052 h 69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6861" h="692113">
                <a:moveTo>
                  <a:pt x="471" y="468052"/>
                </a:moveTo>
                <a:cubicBezTo>
                  <a:pt x="21186" y="353464"/>
                  <a:pt x="500177" y="0"/>
                  <a:pt x="1116595" y="0"/>
                </a:cubicBezTo>
                <a:cubicBezTo>
                  <a:pt x="1733013" y="0"/>
                  <a:pt x="2071689" y="362710"/>
                  <a:pt x="2232719" y="468052"/>
                </a:cubicBezTo>
                <a:cubicBezTo>
                  <a:pt x="2393749" y="573394"/>
                  <a:pt x="2271758" y="568839"/>
                  <a:pt x="2065023" y="605418"/>
                </a:cubicBezTo>
                <a:cubicBezTo>
                  <a:pt x="1858288" y="641997"/>
                  <a:pt x="1336399" y="710423"/>
                  <a:pt x="992307" y="687529"/>
                </a:cubicBezTo>
                <a:cubicBezTo>
                  <a:pt x="648215" y="664635"/>
                  <a:pt x="-20244" y="582640"/>
                  <a:pt x="471" y="468052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7DF7D0C6-50AA-4C6F-AC5B-BB543CEAAA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08" y="3312000"/>
            <a:ext cx="952500" cy="952500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566A9434-8541-4891-B0F4-2D6E5A6F94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642" y="3321190"/>
            <a:ext cx="952500" cy="952500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065305AA-FB5C-4DF0-9889-C41E9A9D0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750" y="3321190"/>
            <a:ext cx="952500" cy="952500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7421A252-7ACE-40A7-80E8-C0C535C39BC8}"/>
              </a:ext>
            </a:extLst>
          </p:cNvPr>
          <p:cNvSpPr txBox="1"/>
          <p:nvPr/>
        </p:nvSpPr>
        <p:spPr>
          <a:xfrm>
            <a:off x="323528" y="332656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druppel hexaan  	             druppel ethanol                          druppel water                                    </a:t>
            </a:r>
          </a:p>
          <a:p>
            <a:endParaRPr lang="nl-NL" dirty="0"/>
          </a:p>
          <a:p>
            <a:r>
              <a:rPr lang="nl-NL" dirty="0"/>
              <a:t>	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14</a:t>
            </a:r>
            <a:r>
              <a:rPr lang="nl-NL" dirty="0"/>
              <a:t>                                               C</a:t>
            </a:r>
            <a:r>
              <a:rPr lang="nl-NL" baseline="-25000" dirty="0"/>
              <a:t>2</a:t>
            </a:r>
            <a:r>
              <a:rPr lang="nl-NL" dirty="0"/>
              <a:t>H</a:t>
            </a:r>
            <a:r>
              <a:rPr lang="nl-NL" baseline="-25000" dirty="0"/>
              <a:t>5</a:t>
            </a:r>
            <a:r>
              <a:rPr lang="nl-NL" dirty="0"/>
              <a:t>OH                                           H</a:t>
            </a:r>
            <a:r>
              <a:rPr lang="nl-NL" baseline="-25000" dirty="0"/>
              <a:t>2</a:t>
            </a:r>
            <a:r>
              <a:rPr lang="nl-NL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85712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4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3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1" presetID="10" presetClass="exit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4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3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hinmeijer.nl/Upload/1235/web/Thumb/87ca48f8-6dcf-41e3-ad7d-deac80e4ca9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99" b="34285"/>
          <a:stretch/>
        </p:blipFill>
        <p:spPr bwMode="auto">
          <a:xfrm>
            <a:off x="-1383" y="2340000"/>
            <a:ext cx="3117600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hinmeijer.nl/Upload/1235/web/Thumb/87ca48f8-6dcf-41e3-ad7d-deac80e4ca9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6" b="34710"/>
          <a:stretch/>
        </p:blipFill>
        <p:spPr bwMode="auto">
          <a:xfrm>
            <a:off x="3059832" y="2340000"/>
            <a:ext cx="3116216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hinmeijer.nl/Upload/1235/web/Thumb/87ca48f8-6dcf-41e3-ad7d-deac80e4ca9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29" b="34338"/>
          <a:stretch/>
        </p:blipFill>
        <p:spPr bwMode="auto">
          <a:xfrm>
            <a:off x="6027784" y="2340000"/>
            <a:ext cx="3116216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467544" y="4005064"/>
            <a:ext cx="85689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 vanderwaalsbinding</a:t>
            </a:r>
            <a:r>
              <a:rPr lang="nl-NL" dirty="0"/>
              <a:t>	</a:t>
            </a:r>
            <a:r>
              <a:rPr lang="nl-NL" dirty="0">
                <a:solidFill>
                  <a:srgbClr val="FF0000"/>
                </a:solidFill>
              </a:rPr>
              <a:t>         waterstofbruggen                          waterstofbruggen</a:t>
            </a:r>
            <a:r>
              <a:rPr lang="nl-NL" dirty="0"/>
              <a:t>			</a:t>
            </a:r>
          </a:p>
          <a:p>
            <a:r>
              <a:rPr lang="nl-NL" dirty="0"/>
              <a:t>                                                                   </a:t>
            </a:r>
          </a:p>
          <a:p>
            <a:r>
              <a:rPr lang="nl-NL" dirty="0">
                <a:solidFill>
                  <a:srgbClr val="0070C0"/>
                </a:solidFill>
              </a:rPr>
              <a:t>	</a:t>
            </a:r>
          </a:p>
          <a:p>
            <a:endParaRPr lang="nl-NL" dirty="0"/>
          </a:p>
          <a:p>
            <a:r>
              <a:rPr lang="nl-NL" dirty="0"/>
              <a:t>		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EF7FC59-126B-4EF3-82A5-DEFC6DD1952E}"/>
              </a:ext>
            </a:extLst>
          </p:cNvPr>
          <p:cNvSpPr txBox="1"/>
          <p:nvPr/>
        </p:nvSpPr>
        <p:spPr>
          <a:xfrm>
            <a:off x="719572" y="3764147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 2 s			                 8 s                                                    17 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6637B5D-3AF9-48FA-AAE5-25C2F8EEED40}"/>
              </a:ext>
            </a:extLst>
          </p:cNvPr>
          <p:cNvSpPr txBox="1"/>
          <p:nvPr/>
        </p:nvSpPr>
        <p:spPr>
          <a:xfrm>
            <a:off x="323528" y="332656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druppel hexaan  	             druppel ethanol                          druppel water                                    </a:t>
            </a:r>
          </a:p>
          <a:p>
            <a:endParaRPr lang="nl-NL" dirty="0"/>
          </a:p>
          <a:p>
            <a:r>
              <a:rPr lang="nl-NL" dirty="0"/>
              <a:t>	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14</a:t>
            </a:r>
            <a:r>
              <a:rPr lang="nl-NL" dirty="0"/>
              <a:t>                                               C</a:t>
            </a:r>
            <a:r>
              <a:rPr lang="nl-NL" baseline="-25000" dirty="0"/>
              <a:t>2</a:t>
            </a:r>
            <a:r>
              <a:rPr lang="nl-NL" dirty="0"/>
              <a:t>H</a:t>
            </a:r>
            <a:r>
              <a:rPr lang="nl-NL" baseline="-25000" dirty="0"/>
              <a:t>5</a:t>
            </a:r>
            <a:r>
              <a:rPr lang="nl-NL" dirty="0"/>
              <a:t>OH                                           H</a:t>
            </a:r>
            <a:r>
              <a:rPr lang="nl-NL" baseline="-25000" dirty="0"/>
              <a:t>2</a:t>
            </a:r>
            <a:r>
              <a:rPr lang="nl-NL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950022655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hinmeijer.nl/Upload/1235/web/Thumb/87ca48f8-6dcf-41e3-ad7d-deac80e4ca9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99" b="34285"/>
          <a:stretch/>
        </p:blipFill>
        <p:spPr bwMode="auto">
          <a:xfrm>
            <a:off x="-1383" y="2340000"/>
            <a:ext cx="3117600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hinmeijer.nl/Upload/1235/web/Thumb/87ca48f8-6dcf-41e3-ad7d-deac80e4ca9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6" b="34710"/>
          <a:stretch/>
        </p:blipFill>
        <p:spPr bwMode="auto">
          <a:xfrm>
            <a:off x="3059832" y="2340000"/>
            <a:ext cx="3116216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hinmeijer.nl/Upload/1235/web/Thumb/87ca48f8-6dcf-41e3-ad7d-deac80e4ca9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29" b="34338"/>
          <a:stretch/>
        </p:blipFill>
        <p:spPr bwMode="auto">
          <a:xfrm>
            <a:off x="6027784" y="2340000"/>
            <a:ext cx="3116216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467544" y="4005064"/>
            <a:ext cx="85689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 </a:t>
            </a:r>
            <a:r>
              <a:rPr lang="nl-NL" dirty="0"/>
              <a:t>vanderwaalsbinding	         waterstofbruggen                          waterstofbruggen			</a:t>
            </a:r>
          </a:p>
          <a:p>
            <a:r>
              <a:rPr lang="nl-NL" dirty="0"/>
              <a:t>                                                                   </a:t>
            </a:r>
            <a:r>
              <a:rPr lang="nl-NL" dirty="0">
                <a:solidFill>
                  <a:srgbClr val="FF0000"/>
                </a:solidFill>
              </a:rPr>
              <a:t>1  OH groep                                   2 OH groepen</a:t>
            </a:r>
          </a:p>
          <a:p>
            <a:r>
              <a:rPr lang="nl-NL" dirty="0">
                <a:solidFill>
                  <a:srgbClr val="0070C0"/>
                </a:solidFill>
              </a:rPr>
              <a:t>	</a:t>
            </a:r>
          </a:p>
          <a:p>
            <a:endParaRPr lang="nl-NL" dirty="0"/>
          </a:p>
          <a:p>
            <a:r>
              <a:rPr lang="nl-NL" dirty="0"/>
              <a:t>		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EF7FC59-126B-4EF3-82A5-DEFC6DD1952E}"/>
              </a:ext>
            </a:extLst>
          </p:cNvPr>
          <p:cNvSpPr txBox="1"/>
          <p:nvPr/>
        </p:nvSpPr>
        <p:spPr>
          <a:xfrm>
            <a:off x="719572" y="3764147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 2 s			                 8 s                                                    17 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6637B5D-3AF9-48FA-AAE5-25C2F8EEED40}"/>
              </a:ext>
            </a:extLst>
          </p:cNvPr>
          <p:cNvSpPr txBox="1"/>
          <p:nvPr/>
        </p:nvSpPr>
        <p:spPr>
          <a:xfrm>
            <a:off x="323528" y="332656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druppel hexaan  	             druppel ethanol                          druppel water                                    </a:t>
            </a:r>
          </a:p>
          <a:p>
            <a:endParaRPr lang="nl-NL" dirty="0"/>
          </a:p>
          <a:p>
            <a:r>
              <a:rPr lang="nl-NL" dirty="0"/>
              <a:t>	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14</a:t>
            </a:r>
            <a:r>
              <a:rPr lang="nl-NL" dirty="0"/>
              <a:t>                                               C</a:t>
            </a:r>
            <a:r>
              <a:rPr lang="nl-NL" baseline="-25000" dirty="0"/>
              <a:t>2</a:t>
            </a:r>
            <a:r>
              <a:rPr lang="nl-NL" dirty="0"/>
              <a:t>H</a:t>
            </a:r>
            <a:r>
              <a:rPr lang="nl-NL" baseline="-25000" dirty="0"/>
              <a:t>5</a:t>
            </a:r>
            <a:r>
              <a:rPr lang="nl-NL" dirty="0"/>
              <a:t>OH                                           H</a:t>
            </a:r>
            <a:r>
              <a:rPr lang="nl-NL" baseline="-25000" dirty="0"/>
              <a:t>2</a:t>
            </a:r>
            <a:r>
              <a:rPr lang="nl-NL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540897365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718205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135</Words>
  <Application>Microsoft Office PowerPoint</Application>
  <PresentationFormat>Diavoorstelling (4:3)</PresentationFormat>
  <Paragraphs>39</Paragraphs>
  <Slides>8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</dc:creator>
  <cp:lastModifiedBy>Paul Boddeke</cp:lastModifiedBy>
  <cp:revision>31</cp:revision>
  <dcterms:created xsi:type="dcterms:W3CDTF">2012-09-29T11:10:51Z</dcterms:created>
  <dcterms:modified xsi:type="dcterms:W3CDTF">2023-02-10T20:02:24Z</dcterms:modified>
</cp:coreProperties>
</file>